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exe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exen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exe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86d74e6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86d74e6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86d74e6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86d74e6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bba580c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bba580c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</a:t>
            </a:r>
            <a:br>
              <a:rPr lang="en"/>
            </a:br>
            <a:r>
              <a:rPr lang="en"/>
              <a:t>Year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bba580cd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bba580c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24e9c43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24e9c43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24e9c43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24e9c43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24e9c43c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24e9c43c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bba580cd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bba580cd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bba580cd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bba580cd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bba580cd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bba580cd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734" l="14010" r="15477" t="15734"/>
          <a:stretch/>
        </p:blipFill>
        <p:spPr>
          <a:xfrm>
            <a:off x="130525" y="91375"/>
            <a:ext cx="3856900" cy="49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426" y="208871"/>
            <a:ext cx="5156577" cy="17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151350" y="2167050"/>
            <a:ext cx="4830300" cy="27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exend"/>
                <a:ea typeface="Lexend"/>
                <a:cs typeface="Lexend"/>
                <a:sym typeface="Lexend"/>
              </a:rPr>
              <a:t>How old are you? </a:t>
            </a:r>
            <a:endParaRPr b="1" sz="36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exend"/>
                <a:ea typeface="Lexend"/>
                <a:cs typeface="Lexend"/>
                <a:sym typeface="Lexend"/>
              </a:rPr>
              <a:t>Use at least two different units of time. 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2" type="body"/>
          </p:nvPr>
        </p:nvSpPr>
        <p:spPr>
          <a:xfrm>
            <a:off x="2572050" y="1064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1000 years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Century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Eon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Future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2000s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2572050" y="3567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millenium</a:t>
            </a:r>
            <a:endParaRPr sz="3500"/>
          </a:p>
        </p:txBody>
      </p:sp>
      <p:sp>
        <p:nvSpPr>
          <p:cNvPr id="118" name="Google Shape;118;p22"/>
          <p:cNvSpPr/>
          <p:nvPr/>
        </p:nvSpPr>
        <p:spPr>
          <a:xfrm>
            <a:off x="3241950" y="356725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2572050" y="3015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fortnight</a:t>
            </a:r>
            <a:endParaRPr sz="3520"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2572050" y="10089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Two weeks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14 days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Bi-weekly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Moon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Vacation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3319225" y="301525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 of Time Taboo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Clue-givers stand up. Guessers may also stand up.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clues to get your partner or teammates to guess the word at the top of the slide WITHOUT using any of the red words below. </a:t>
            </a:r>
            <a:br>
              <a:rPr lang="en"/>
            </a:br>
            <a:r>
              <a:rPr lang="en"/>
              <a:t>(You also may not say the word at the top of the card.)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your team guesses </a:t>
            </a:r>
            <a:r>
              <a:rPr lang="en"/>
              <a:t>correctly, sit down.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your clue-giver uses a ‘taboo’ clue, then your team sits down.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532888" y="3567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seconds</a:t>
            </a:r>
            <a:endParaRPr sz="352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611213" y="1064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fast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s</a:t>
            </a:r>
            <a:r>
              <a:rPr lang="en" sz="2200">
                <a:solidFill>
                  <a:srgbClr val="FF0000"/>
                </a:solidFill>
              </a:rPr>
              <a:t>ixty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m</a:t>
            </a:r>
            <a:r>
              <a:rPr lang="en" sz="2200">
                <a:solidFill>
                  <a:srgbClr val="FF0000"/>
                </a:solidFill>
              </a:rPr>
              <a:t>inute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first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279713" y="359825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2572050" y="1384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winter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four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summer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spring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2572050" y="6768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season</a:t>
            </a:r>
            <a:endParaRPr sz="3500"/>
          </a:p>
        </p:txBody>
      </p:sp>
      <p:sp>
        <p:nvSpPr>
          <p:cNvPr id="76" name="Google Shape;76;p16"/>
          <p:cNvSpPr/>
          <p:nvPr/>
        </p:nvSpPr>
        <p:spPr>
          <a:xfrm>
            <a:off x="3241950" y="613700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572050" y="434000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hour</a:t>
            </a:r>
            <a:endParaRPr sz="352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572050" y="11414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day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minute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60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24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3296800" y="304650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572050" y="4339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decade </a:t>
            </a:r>
            <a:endParaRPr sz="352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572050" y="11414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years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10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n</a:t>
            </a:r>
            <a:r>
              <a:rPr lang="en" sz="2200">
                <a:solidFill>
                  <a:srgbClr val="FF0000"/>
                </a:solidFill>
              </a:rPr>
              <a:t>ineties 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2020’s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3318875" y="437075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2572050" y="11635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days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twelve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year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January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2572050" y="456050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months</a:t>
            </a:r>
            <a:endParaRPr sz="3500"/>
          </a:p>
        </p:txBody>
      </p:sp>
      <p:sp>
        <p:nvSpPr>
          <p:cNvPr id="97" name="Google Shape;97;p19"/>
          <p:cNvSpPr/>
          <p:nvPr/>
        </p:nvSpPr>
        <p:spPr>
          <a:xfrm>
            <a:off x="3180075" y="238400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2572050" y="1064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52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four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seven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Monday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2572050" y="3567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week</a:t>
            </a:r>
            <a:endParaRPr sz="3500"/>
          </a:p>
        </p:txBody>
      </p:sp>
      <p:sp>
        <p:nvSpPr>
          <p:cNvPr id="104" name="Google Shape;104;p20"/>
          <p:cNvSpPr/>
          <p:nvPr/>
        </p:nvSpPr>
        <p:spPr>
          <a:xfrm>
            <a:off x="3146950" y="249450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2572050" y="3015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year</a:t>
            </a:r>
            <a:endParaRPr sz="352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2572050" y="10089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birthday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sun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365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leap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3241950" y="194250"/>
            <a:ext cx="2660100" cy="34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